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62" r:id="rId3"/>
    <p:sldId id="264" r:id="rId4"/>
    <p:sldId id="265" r:id="rId5"/>
    <p:sldId id="258" r:id="rId6"/>
    <p:sldId id="266" r:id="rId7"/>
    <p:sldId id="260" r:id="rId8"/>
    <p:sldId id="261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570A2-0148-4DB3-995C-3FCBAC1C72E4}" type="datetimeFigureOut">
              <a:rPr lang="pt-BR" smtClean="0"/>
              <a:pPr/>
              <a:t>04/04/2011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D502-8D9E-4D7E-83B4-AAB77D69A11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627D8-6EBE-45E3-A567-9A7A44C12E08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0AE8-E557-42A8-ABA5-1DE7AFC2DE96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D0A2-6CC2-42FC-B40A-66C0FD3688F7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7313-9F4A-4137-8757-6CFBBA2FB886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EBA9-8499-41AC-9B80-AB9F1B7D3832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08117-6FDC-44B2-91A9-2AE86BD52C6F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3870-D3D8-4E7C-975D-D88BCD44AB96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F307-3A1D-4119-9055-2A2AC91B6888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713E-0E8B-4AE7-BDCF-096A643FA479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3AFE1-A323-4B30-AAE5-0F5C1D9908DD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DBB4087-524A-4659-95FA-FEEEC1BFC3BD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52A8EC-73F4-473D-8D9F-D623F1852B73}" type="datetime1">
              <a:rPr lang="pt-BR" smtClean="0"/>
              <a:pPr/>
              <a:t>04/04/2011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58DB8D-C471-4420-B546-CF928E7B5C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192.168.200.3/wiki2011_2/doku.php?id=projeto4:relatorio" TargetMode="External"/><Relationship Id="rId2" Type="http://schemas.openxmlformats.org/officeDocument/2006/relationships/hyperlink" Target="http://187.7.106.14/wiki2011_2/doku.php?id=projeto4:relatorio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5656" y="2636912"/>
            <a:ext cx="6480048" cy="2301240"/>
          </a:xfrm>
        </p:spPr>
        <p:txBody>
          <a:bodyPr/>
          <a:lstStyle/>
          <a:p>
            <a:r>
              <a:rPr lang="pt-BR" dirty="0" smtClean="0"/>
              <a:t>CONFIGURANDO O ACTIVE DIRECTORY –Backup e restauração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476672"/>
            <a:ext cx="8604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1">
                    <a:lumMod val="95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 charset="0"/>
                <a:cs typeface="Times New Roman" pitchFamily="18" charset="0"/>
              </a:rPr>
              <a:t>Faculdade de Tecnologia SENAC Pelotas/RS</a:t>
            </a:r>
            <a:br>
              <a:rPr lang="pt-BR" sz="2800" dirty="0" smtClean="0">
                <a:solidFill>
                  <a:schemeClr val="tx1">
                    <a:lumMod val="95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solidFill>
                  <a:schemeClr val="tx1">
                    <a:lumMod val="95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 charset="0"/>
                <a:cs typeface="Times New Roman" pitchFamily="18" charset="0"/>
              </a:rPr>
              <a:t>Curso Superior de Tecnologia em Redes de Computadores</a:t>
            </a:r>
            <a:br>
              <a:rPr lang="pt-BR" sz="2800" dirty="0" smtClean="0">
                <a:solidFill>
                  <a:schemeClr val="tx1">
                    <a:lumMod val="95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pt-BR" sz="2800" dirty="0" smtClean="0">
                <a:solidFill>
                  <a:schemeClr val="tx1">
                    <a:lumMod val="95000"/>
                  </a:schemeClr>
                </a:solidFill>
                <a:effectLst>
                  <a:outerShdw dist="17961" dir="2700000">
                    <a:scrgbClr r="0" g="0" b="0"/>
                  </a:outerShdw>
                </a:effectLst>
                <a:latin typeface="Times New Roman" pitchFamily="18" charset="0"/>
                <a:cs typeface="Times New Roman" pitchFamily="18" charset="0"/>
              </a:rPr>
              <a:t>Projeto Integrador II – Seminário de Andamento</a:t>
            </a:r>
            <a:endParaRPr lang="pt-BR" sz="28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87624" y="5229200"/>
            <a:ext cx="6984069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Situação 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Situação Atual</a:t>
            </a:r>
          </a:p>
          <a:p>
            <a:pPr lvl="1"/>
            <a:r>
              <a:rPr lang="pt-BR" dirty="0" smtClean="0"/>
              <a:t>Instalação do Windows Server 2003</a:t>
            </a:r>
          </a:p>
          <a:p>
            <a:pPr lvl="1"/>
            <a:r>
              <a:rPr lang="pt-BR" dirty="0" smtClean="0"/>
              <a:t>Instalação do Windows Server 2008</a:t>
            </a:r>
          </a:p>
          <a:p>
            <a:pPr lvl="1"/>
            <a:r>
              <a:rPr lang="pt-BR" dirty="0" smtClean="0"/>
              <a:t>Instalação do AD 	Criação de </a:t>
            </a:r>
            <a:r>
              <a:rPr lang="pt-BR" dirty="0" err="1" smtClean="0"/>
              <a:t>GPO’S</a:t>
            </a: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481264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Próximos passos</a:t>
            </a:r>
          </a:p>
          <a:p>
            <a:pPr lvl="1"/>
            <a:r>
              <a:rPr lang="pt-BR" dirty="0" smtClean="0"/>
              <a:t>Adicionar mais </a:t>
            </a:r>
            <a:r>
              <a:rPr lang="pt-BR" dirty="0" err="1" smtClean="0"/>
              <a:t>restriçoes</a:t>
            </a:r>
            <a:r>
              <a:rPr lang="pt-BR" dirty="0" smtClean="0"/>
              <a:t> nas </a:t>
            </a:r>
            <a:r>
              <a:rPr lang="pt-BR" dirty="0" err="1" smtClean="0"/>
              <a:t>GPO’s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Instalar o Windows XP e testar as </a:t>
            </a:r>
            <a:r>
              <a:rPr lang="pt-BR" dirty="0" err="1" smtClean="0"/>
              <a:t>GPO’s</a:t>
            </a:r>
            <a:endParaRPr lang="pt-BR" dirty="0" smtClean="0"/>
          </a:p>
          <a:p>
            <a:pPr lvl="1"/>
            <a:r>
              <a:rPr lang="pt-BR" dirty="0" smtClean="0"/>
              <a:t>Instalar uma nova imagem do Windows Server 2008</a:t>
            </a:r>
          </a:p>
          <a:p>
            <a:pPr lvl="1"/>
            <a:r>
              <a:rPr lang="pt-BR" dirty="0" smtClean="0"/>
              <a:t>Efetuar o </a:t>
            </a:r>
            <a:r>
              <a:rPr lang="pt-BR" dirty="0" err="1" smtClean="0"/>
              <a:t>BackUp</a:t>
            </a:r>
            <a:r>
              <a:rPr lang="pt-BR" dirty="0" smtClean="0"/>
              <a:t> e Restaurar os dados</a:t>
            </a:r>
          </a:p>
          <a:p>
            <a:pPr lvl="1"/>
            <a:r>
              <a:rPr lang="pt-BR" dirty="0" smtClean="0"/>
              <a:t>Criar um software especifico de backup e restauração</a:t>
            </a:r>
          </a:p>
          <a:p>
            <a:pPr lvl="1"/>
            <a:r>
              <a:rPr lang="pt-BR" dirty="0" smtClean="0"/>
              <a:t>Escrever o Relatório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Wiki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99176" cy="4525963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pt-BR" dirty="0" smtClean="0">
              <a:hlinkClick r:id="rId2"/>
            </a:endParaRPr>
          </a:p>
          <a:p>
            <a:r>
              <a:rPr lang="pt-BR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Link EXTERNO</a:t>
            </a:r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 smtClean="0">
                <a:hlinkClick r:id="rId2"/>
              </a:rPr>
              <a:t>://</a:t>
            </a:r>
            <a:r>
              <a:rPr lang="pt-BR" dirty="0" smtClean="0">
                <a:hlinkClick r:id="rId2"/>
              </a:rPr>
              <a:t>187.7.106.14/wiki2011_2/doku.</a:t>
            </a:r>
            <a:r>
              <a:rPr lang="pt-BR" dirty="0" err="1" smtClean="0">
                <a:hlinkClick r:id="rId2"/>
              </a:rPr>
              <a:t>php</a:t>
            </a:r>
            <a:r>
              <a:rPr lang="pt-BR" dirty="0" smtClean="0">
                <a:hlinkClick r:id="rId2"/>
              </a:rPr>
              <a:t>?id=projeto4:</a:t>
            </a:r>
            <a:r>
              <a:rPr lang="pt-BR" dirty="0" err="1" smtClean="0">
                <a:hlinkClick r:id="rId2"/>
              </a:rPr>
              <a:t>relatorio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LINK INTERNO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</a:t>
            </a:r>
            <a:r>
              <a:rPr lang="pt-BR" dirty="0" smtClean="0">
                <a:hlinkClick r:id="rId3"/>
              </a:rPr>
              <a:t>://192.168.200.3/wiki2011_2/doku.</a:t>
            </a:r>
            <a:r>
              <a:rPr lang="pt-BR" dirty="0" err="1" smtClean="0">
                <a:hlinkClick r:id="rId3"/>
              </a:rPr>
              <a:t>php</a:t>
            </a:r>
            <a:r>
              <a:rPr lang="pt-BR" dirty="0" smtClean="0">
                <a:hlinkClick r:id="rId3"/>
              </a:rPr>
              <a:t>?id=projeto4:</a:t>
            </a:r>
            <a:r>
              <a:rPr lang="pt-BR" dirty="0" err="1" smtClean="0">
                <a:hlinkClick r:id="rId3"/>
              </a:rPr>
              <a:t>relatorio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SUMARIO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Motivação/ Justificativa</a:t>
            </a:r>
          </a:p>
          <a:p>
            <a:r>
              <a:rPr lang="pt-BR" dirty="0" smtClean="0"/>
              <a:t>Proposta</a:t>
            </a:r>
          </a:p>
          <a:p>
            <a:r>
              <a:rPr lang="pt-BR" dirty="0" smtClean="0"/>
              <a:t>Objetivo Geral	</a:t>
            </a:r>
          </a:p>
          <a:p>
            <a:r>
              <a:rPr lang="pt-BR" dirty="0" smtClean="0"/>
              <a:t>Objetivo Especifico</a:t>
            </a:r>
          </a:p>
          <a:p>
            <a:r>
              <a:rPr lang="pt-BR" dirty="0" smtClean="0"/>
              <a:t>Cronograma</a:t>
            </a:r>
          </a:p>
          <a:p>
            <a:r>
              <a:rPr lang="pt-BR" dirty="0" smtClean="0"/>
              <a:t>Sistemas Operacionais Utilizados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b="1" dirty="0" smtClean="0"/>
              <a:t>MOTIVAÇÃO/JUSTIFICATIVA 	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Realizar o backup ou recuperar informações de controladores de domínio baseados em </a:t>
            </a:r>
            <a:r>
              <a:rPr lang="pt-BR" dirty="0" err="1" smtClean="0"/>
              <a:t>Active</a:t>
            </a:r>
            <a:r>
              <a:rPr lang="pt-BR" dirty="0" smtClean="0"/>
              <a:t> </a:t>
            </a:r>
            <a:r>
              <a:rPr lang="pt-BR" dirty="0" err="1" smtClean="0"/>
              <a:t>Directory</a:t>
            </a:r>
            <a:r>
              <a:rPr lang="pt-BR" dirty="0" smtClean="0"/>
              <a:t> é uma tarefa importante a ser executada por administradores de redes utilizando a plataforma Windows Server. 	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proposta deste projeto tem como objetivo a exploração das funcionalidades no armazenamento de informações de usuários e </a:t>
            </a:r>
            <a:r>
              <a:rPr lang="pt-BR" dirty="0" err="1" smtClean="0"/>
              <a:t>polices</a:t>
            </a:r>
            <a:r>
              <a:rPr lang="pt-BR" dirty="0" smtClean="0"/>
              <a:t> do </a:t>
            </a:r>
            <a:r>
              <a:rPr lang="pt-BR" dirty="0" err="1" smtClean="0"/>
              <a:t>Active</a:t>
            </a:r>
            <a:r>
              <a:rPr lang="pt-BR" dirty="0" smtClean="0"/>
              <a:t> </a:t>
            </a:r>
            <a:r>
              <a:rPr lang="pt-BR" dirty="0" err="1" smtClean="0"/>
              <a:t>Directory</a:t>
            </a:r>
            <a:r>
              <a:rPr lang="pt-BR" dirty="0" smtClean="0"/>
              <a:t>, a documentação de suas propriedades e formatos de dados e a criação de um procedimento para o correto backup e restauração dos mesmos.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 </a:t>
            </a:r>
            <a:r>
              <a:rPr lang="pt-BR" b="1" dirty="0" smtClean="0"/>
              <a:t>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Explorar </a:t>
            </a:r>
            <a:r>
              <a:rPr lang="pt-BR" dirty="0" smtClean="0"/>
              <a:t>as propriedades no </a:t>
            </a:r>
            <a:r>
              <a:rPr lang="pt-BR" dirty="0" smtClean="0"/>
              <a:t>armazenamento de </a:t>
            </a:r>
            <a:r>
              <a:rPr lang="pt-BR" dirty="0" smtClean="0"/>
              <a:t>informações de usuários e </a:t>
            </a:r>
            <a:r>
              <a:rPr lang="pt-BR" dirty="0" err="1" smtClean="0"/>
              <a:t>polices</a:t>
            </a:r>
            <a:r>
              <a:rPr lang="pt-BR" dirty="0" smtClean="0"/>
              <a:t> do </a:t>
            </a:r>
            <a:r>
              <a:rPr lang="pt-BR" dirty="0" err="1" smtClean="0"/>
              <a:t>active</a:t>
            </a:r>
            <a:r>
              <a:rPr lang="pt-BR" dirty="0" smtClean="0"/>
              <a:t> </a:t>
            </a:r>
            <a:r>
              <a:rPr lang="pt-BR" dirty="0" err="1" smtClean="0"/>
              <a:t>directory</a:t>
            </a:r>
            <a:r>
              <a:rPr lang="pt-BR" dirty="0" smtClean="0"/>
              <a:t>, documentar o processo, e fornecer um software que auxilie o uso do A.D.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Objetivos Específicos: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-</a:t>
            </a:r>
            <a:r>
              <a:rPr lang="pt-BR" b="1" dirty="0" smtClean="0"/>
              <a:t>Explorar o A.D. </a:t>
            </a:r>
          </a:p>
          <a:p>
            <a:r>
              <a:rPr lang="pt-BR" dirty="0" smtClean="0"/>
              <a:t>-Documentar os processos de backup e restauração do </a:t>
            </a:r>
            <a:r>
              <a:rPr lang="pt-BR" dirty="0" err="1" smtClean="0"/>
              <a:t>Active</a:t>
            </a:r>
            <a:r>
              <a:rPr lang="pt-BR" dirty="0" smtClean="0"/>
              <a:t> </a:t>
            </a:r>
            <a:r>
              <a:rPr lang="pt-BR" dirty="0" err="1" smtClean="0"/>
              <a:t>Directory</a:t>
            </a:r>
            <a:r>
              <a:rPr lang="pt-BR" dirty="0" smtClean="0"/>
              <a:t>. </a:t>
            </a:r>
          </a:p>
          <a:p>
            <a:r>
              <a:rPr lang="pt-BR" dirty="0" smtClean="0"/>
              <a:t>- Desenvolver um software especifico para restaurar o A.D. </a:t>
            </a:r>
          </a:p>
          <a:p>
            <a:r>
              <a:rPr lang="pt-BR" dirty="0" smtClean="0"/>
              <a:t>- Permitir o uso deste software em rede. 	</a:t>
            </a:r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CRONOGRAMA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/>
          <a:lstStyle/>
          <a:p>
            <a:endParaRPr kumimoji="0" lang="pt-B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27584" y="1412776"/>
          <a:ext cx="7056784" cy="4479562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872208"/>
                <a:gridCol w="1152128"/>
                <a:gridCol w="936104"/>
                <a:gridCol w="984108"/>
                <a:gridCol w="1104124"/>
                <a:gridCol w="1008112"/>
              </a:tblGrid>
              <a:tr h="68118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MARÇO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ABRIL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JUNHO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JULHO</a:t>
                      </a:r>
                      <a:endParaRPr lang="pt-BR" dirty="0"/>
                    </a:p>
                  </a:txBody>
                  <a:tcPr/>
                </a:tc>
              </a:tr>
              <a:tr h="681186">
                <a:tc>
                  <a:txBody>
                    <a:bodyPr/>
                    <a:lstStyle/>
                    <a:p>
                      <a:r>
                        <a:rPr lang="pt-BR" dirty="0" smtClean="0"/>
                        <a:t>Levantamento Bibliográfico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65820">
                <a:tc>
                  <a:txBody>
                    <a:bodyPr/>
                    <a:lstStyle/>
                    <a:p>
                      <a:r>
                        <a:rPr lang="pt-BR" dirty="0" smtClean="0"/>
                        <a:t>Instalação</a:t>
                      </a:r>
                      <a:r>
                        <a:rPr lang="pt-BR" baseline="0" dirty="0" smtClean="0"/>
                        <a:t> A.D.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44264">
                <a:tc>
                  <a:txBody>
                    <a:bodyPr/>
                    <a:lstStyle/>
                    <a:p>
                      <a:r>
                        <a:rPr lang="pt-BR" dirty="0" smtClean="0"/>
                        <a:t>Testes com</a:t>
                      </a:r>
                      <a:r>
                        <a:rPr lang="pt-BR" baseline="0" dirty="0" smtClean="0"/>
                        <a:t> A.D.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416272">
                <a:tc>
                  <a:txBody>
                    <a:bodyPr/>
                    <a:lstStyle/>
                    <a:p>
                      <a:r>
                        <a:rPr lang="pt-BR" dirty="0" smtClean="0"/>
                        <a:t>Documentação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pt-BR" dirty="0" smtClean="0"/>
                        <a:t>Escrita do Relatório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514112">
                <a:tc>
                  <a:txBody>
                    <a:bodyPr/>
                    <a:lstStyle/>
                    <a:p>
                      <a:r>
                        <a:rPr lang="pt-BR" dirty="0" smtClean="0"/>
                        <a:t>Desenvolver Software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81186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Apresentar andamento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Sistemas </a:t>
            </a:r>
            <a:r>
              <a:rPr lang="pt-BR" dirty="0" smtClean="0"/>
              <a:t>Operacionais Utilizados</a:t>
            </a:r>
            <a:endParaRPr lang="pt-BR" dirty="0"/>
          </a:p>
        </p:txBody>
      </p:sp>
      <p:pic>
        <p:nvPicPr>
          <p:cNvPr id="7" name="Espaço Reservado para Conteúdo 6" descr="imag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484784"/>
            <a:ext cx="4176464" cy="4968552"/>
          </a:xfrm>
        </p:spPr>
      </p:pic>
      <p:pic>
        <p:nvPicPr>
          <p:cNvPr id="8" name="Espaço Reservado para Conteúdo 7" descr="imag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7544" y="1484784"/>
            <a:ext cx="3888432" cy="4988190"/>
          </a:xfrm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REFERÊNCIAS BIBLIOGRÁFICAS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NORTHRUP</a:t>
            </a:r>
            <a:r>
              <a:rPr lang="pt-BR" dirty="0" smtClean="0"/>
              <a:t>, Tony e MACKIN, J.C – </a:t>
            </a:r>
            <a:r>
              <a:rPr lang="pt-BR" b="1" dirty="0" smtClean="0"/>
              <a:t>Configuração do Windows Server 2008 – </a:t>
            </a:r>
            <a:r>
              <a:rPr lang="pt-BR" b="1" dirty="0" err="1" smtClean="0"/>
              <a:t>Infraestrutura</a:t>
            </a:r>
            <a:r>
              <a:rPr lang="pt-BR" b="1" dirty="0" smtClean="0"/>
              <a:t> de Rede – Ed. </a:t>
            </a:r>
            <a:r>
              <a:rPr lang="pt-BR" b="1" dirty="0" err="1" smtClean="0"/>
              <a:t>Bookman</a:t>
            </a:r>
            <a:r>
              <a:rPr lang="pt-BR" b="1" dirty="0" smtClean="0"/>
              <a:t>, Porto Alegre,2009 ISBN978-85-7780-552-5 </a:t>
            </a:r>
            <a:endParaRPr lang="pt-BR" b="1" dirty="0" smtClean="0"/>
          </a:p>
          <a:p>
            <a:endParaRPr lang="pt-BR" b="1" dirty="0" smtClean="0"/>
          </a:p>
          <a:p>
            <a:r>
              <a:rPr lang="pt-BR" dirty="0" smtClean="0"/>
              <a:t>HOLME, Dan &amp; THOMAS, </a:t>
            </a:r>
            <a:r>
              <a:rPr lang="pt-BR" dirty="0" err="1" smtClean="0"/>
              <a:t>Orin</a:t>
            </a:r>
            <a:r>
              <a:rPr lang="pt-BR" dirty="0" smtClean="0"/>
              <a:t> </a:t>
            </a:r>
            <a:r>
              <a:rPr lang="pt-BR" b="1" dirty="0" smtClean="0"/>
              <a:t>– Administração e Manutenção do Ambiente Microsoft Server 2003 – Reimpressão 2008, Ed. </a:t>
            </a:r>
            <a:r>
              <a:rPr lang="pt-BR" b="1" dirty="0" err="1" smtClean="0"/>
              <a:t>Bookman</a:t>
            </a:r>
            <a:r>
              <a:rPr lang="pt-BR" b="1" dirty="0" smtClean="0"/>
              <a:t>, Porto Alegre, 2006 ISBN 978-85-363-0586-8 	</a:t>
            </a:r>
          </a:p>
          <a:p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660800658  Diego Prietsch Ghiggi  - Configurando o Active Directory  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8DB8D-C471-4420-B546-CF928E7B5CBC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1651</TotalTime>
  <Words>441</Words>
  <Application>Microsoft Office PowerPoint</Application>
  <PresentationFormat>Apresentação na tela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CONFIGURANDO O ACTIVE DIRECTORY –Backup e restauração</vt:lpstr>
      <vt:lpstr>SUMARIO</vt:lpstr>
      <vt:lpstr>  MOTIVAÇÃO/JUSTIFICATIVA   </vt:lpstr>
      <vt:lpstr>PROPOSTA</vt:lpstr>
      <vt:lpstr>Objetivo Geral</vt:lpstr>
      <vt:lpstr>Objetivos Específicos: </vt:lpstr>
      <vt:lpstr>CRONOGRAMA</vt:lpstr>
      <vt:lpstr>Sistemas Operacionais Utilizados</vt:lpstr>
      <vt:lpstr>REFERÊNCIAS BIBLIOGRÁFICAS </vt:lpstr>
      <vt:lpstr>Situação :</vt:lpstr>
      <vt:lpstr>Wiki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CONFIGURANDO O ACTIVE DIRECTORY –Backup e restauração</dc:title>
  <dc:creator>Diego P. Ghiggi</dc:creator>
  <cp:lastModifiedBy>Diego P. Ghiggi</cp:lastModifiedBy>
  <cp:revision>165</cp:revision>
  <dcterms:created xsi:type="dcterms:W3CDTF">2011-03-31T14:15:07Z</dcterms:created>
  <dcterms:modified xsi:type="dcterms:W3CDTF">2011-04-04T22:13:00Z</dcterms:modified>
</cp:coreProperties>
</file>